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mid" ContentType="audio/unknown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DE168A5-73F0-4AB5-A4C6-1CE9BAA7B69F}">
          <p14:sldIdLst>
            <p14:sldId id="256"/>
          </p14:sldIdLst>
        </p14:section>
        <p14:section name="Untitled Section" id="{AE97961F-B37A-47BB-A295-8D77B6FFA237}">
          <p14:sldIdLst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59" autoAdjust="0"/>
  </p:normalViewPr>
  <p:slideViewPr>
    <p:cSldViewPr>
      <p:cViewPr varScale="1">
        <p:scale>
          <a:sx n="84" d="100"/>
          <a:sy n="84" d="100"/>
        </p:scale>
        <p:origin x="-72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6ADF-F859-40E2-8DFB-C4E6A3C52CEC}" type="datetimeFigureOut">
              <a:rPr lang="en-US" smtClean="0"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E44-4E55-4EAA-8D5C-5AE58155F8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6ADF-F859-40E2-8DFB-C4E6A3C52CEC}" type="datetimeFigureOut">
              <a:rPr lang="en-US" smtClean="0"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E44-4E55-4EAA-8D5C-5AE58155F8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6ADF-F859-40E2-8DFB-C4E6A3C52CEC}" type="datetimeFigureOut">
              <a:rPr lang="en-US" smtClean="0"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E44-4E55-4EAA-8D5C-5AE58155F8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6ADF-F859-40E2-8DFB-C4E6A3C52CEC}" type="datetimeFigureOut">
              <a:rPr lang="en-US" smtClean="0"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E44-4E55-4EAA-8D5C-5AE58155F8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6ADF-F859-40E2-8DFB-C4E6A3C52CEC}" type="datetimeFigureOut">
              <a:rPr lang="en-US" smtClean="0"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E44-4E55-4EAA-8D5C-5AE58155F8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6ADF-F859-40E2-8DFB-C4E6A3C52CEC}" type="datetimeFigureOut">
              <a:rPr lang="en-US" smtClean="0"/>
              <a:t>12/7/2011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E44-4E55-4EAA-8D5C-5AE58155F8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6ADF-F859-40E2-8DFB-C4E6A3C52CEC}" type="datetimeFigureOut">
              <a:rPr lang="en-US" smtClean="0"/>
              <a:t>12/7/2011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E44-4E55-4EAA-8D5C-5AE58155F8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6ADF-F859-40E2-8DFB-C4E6A3C52CEC}" type="datetimeFigureOut">
              <a:rPr lang="en-US" smtClean="0"/>
              <a:t>12/7/2011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E44-4E55-4EAA-8D5C-5AE58155F8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6ADF-F859-40E2-8DFB-C4E6A3C52CEC}" type="datetimeFigureOut">
              <a:rPr lang="en-US" smtClean="0"/>
              <a:t>12/7/2011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E44-4E55-4EAA-8D5C-5AE58155F8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6ADF-F859-40E2-8DFB-C4E6A3C52CEC}" type="datetimeFigureOut">
              <a:rPr lang="en-US" smtClean="0"/>
              <a:t>12/7/2011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E44-4E55-4EAA-8D5C-5AE58155F8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6ADF-F859-40E2-8DFB-C4E6A3C52CEC}" type="datetimeFigureOut">
              <a:rPr lang="en-US" smtClean="0"/>
              <a:t>12/7/2011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E44-4E55-4EAA-8D5C-5AE58155F81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chemeClr val="tx1"/>
            </a:gs>
            <a:gs pos="23000">
              <a:srgbClr val="FF0000"/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2516ADF-F859-40E2-8DFB-C4E6A3C52CEC}" type="datetimeFigureOut">
              <a:rPr lang="en-US" smtClean="0"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DD96E44-4E55-4EAA-8D5C-5AE58155F81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id"/><Relationship Id="rId7" Type="http://schemas.microsoft.com/office/2007/relationships/hdphoto" Target="../media/hdphoto1.wdp"/><Relationship Id="rId2" Type="http://schemas.microsoft.com/office/2007/relationships/media" Target="../media/media1.mid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7117180" cy="1470025"/>
          </a:xfrm>
        </p:spPr>
        <p:txBody>
          <a:bodyPr/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Algerian" pitchFamily="82" charset="0"/>
                <a:cs typeface="Aparajita" pitchFamily="34" charset="0"/>
              </a:rPr>
              <a:t>poland</a:t>
            </a:r>
            <a:r>
              <a:rPr lang="en-US" sz="4400" dirty="0" smtClean="0">
                <a:solidFill>
                  <a:schemeClr val="bg1"/>
                </a:solidFill>
                <a:latin typeface="Algerian" pitchFamily="82" charset="0"/>
                <a:cs typeface="Aparajita" pitchFamily="34" charset="0"/>
              </a:rPr>
              <a:t>   </a:t>
            </a:r>
            <a:br>
              <a:rPr lang="en-US" sz="4400" dirty="0" smtClean="0">
                <a:solidFill>
                  <a:schemeClr val="bg1"/>
                </a:solidFill>
                <a:latin typeface="Algerian" pitchFamily="82" charset="0"/>
                <a:cs typeface="Aparajita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Algerian" pitchFamily="82" charset="0"/>
                <a:cs typeface="Aparajita" pitchFamily="34" charset="0"/>
              </a:rPr>
              <a:t>BY </a:t>
            </a:r>
            <a:r>
              <a:rPr lang="en-US" sz="4400" dirty="0">
                <a:solidFill>
                  <a:schemeClr val="bg1"/>
                </a:solidFill>
                <a:latin typeface="Algerian" pitchFamily="82" charset="0"/>
                <a:cs typeface="Aparajita" pitchFamily="34" charset="0"/>
              </a:rPr>
              <a:t>De’Vone </a:t>
            </a:r>
            <a:r>
              <a:rPr lang="en-US" sz="4400" dirty="0" smtClean="0">
                <a:solidFill>
                  <a:schemeClr val="bg1"/>
                </a:solidFill>
                <a:latin typeface="Algerian" pitchFamily="82" charset="0"/>
                <a:cs typeface="Aparajita" pitchFamily="34" charset="0"/>
              </a:rPr>
              <a:t>Power</a:t>
            </a:r>
            <a:r>
              <a:rPr lang="en-US" sz="4400" dirty="0">
                <a:solidFill>
                  <a:schemeClr val="bg1"/>
                </a:solidFill>
                <a:latin typeface="Algerian" pitchFamily="82" charset="0"/>
                <a:cs typeface="Aparajita" pitchFamily="34" charset="0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Algerian" pitchFamily="82" charset="0"/>
                <a:cs typeface="Aparajita" pitchFamily="34" charset="0"/>
              </a:rPr>
            </a:br>
            <a:endParaRPr lang="en-US" sz="4400" dirty="0">
              <a:solidFill>
                <a:schemeClr val="bg1"/>
              </a:solidFill>
              <a:latin typeface="Algerian" pitchFamily="82" charset="0"/>
              <a:cs typeface="Aparajit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3857" y="3276600"/>
            <a:ext cx="7040980" cy="785220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pic>
        <p:nvPicPr>
          <p:cNvPr id="1026" name="Picture 2" descr="C:\Users\768098863\AppData\Local\Microsoft\Windows\Temporary Internet Files\Content.IE5\OU783NXU\MC900435145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211" y="2895600"/>
            <a:ext cx="2729574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MS900054239[1].mid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19074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7420">
        <p14:vortex dir="r"/>
      </p:transition>
    </mc:Choice>
    <mc:Fallback>
      <p:transition spd="slow" advTm="742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6100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09600"/>
            <a:ext cx="5334000" cy="175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100" b="1" dirty="0" smtClean="0">
                <a:solidFill>
                  <a:schemeClr val="bg1"/>
                </a:solidFill>
                <a:latin typeface="Algerian" pitchFamily="82" charset="0"/>
              </a:rPr>
              <a:t>Location</a:t>
            </a:r>
            <a:endParaRPr lang="en-US" sz="2100" b="1" dirty="0">
              <a:solidFill>
                <a:schemeClr val="bg1"/>
              </a:solidFill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en-US" sz="2100" dirty="0" smtClean="0">
                <a:solidFill>
                  <a:schemeClr val="bg1"/>
                </a:solidFill>
                <a:latin typeface="Algerian" pitchFamily="82" charset="0"/>
              </a:rPr>
              <a:t>Poland is in the continent Europe.</a:t>
            </a:r>
          </a:p>
          <a:p>
            <a:pPr marL="0" indent="0" algn="ctr">
              <a:buNone/>
            </a:pPr>
            <a:r>
              <a:rPr lang="en-US" sz="2100" dirty="0" smtClean="0">
                <a:solidFill>
                  <a:schemeClr val="bg1"/>
                </a:solidFill>
                <a:latin typeface="Algerian" pitchFamily="82" charset="0"/>
              </a:rPr>
              <a:t>Poland's Hemisphere is the NW hemisphere</a:t>
            </a:r>
          </a:p>
        </p:txBody>
      </p:sp>
      <p:pic>
        <p:nvPicPr>
          <p:cNvPr id="1029" name="Picture 5" descr="C:\Users\768098863\AppData\Local\Microsoft\Windows\Temporary Internet Files\Content.IE5\TN6G1U8N\MC9001617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1654"/>
            <a:ext cx="4177589" cy="380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114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6254">
        <p14:vortex dir="r"/>
      </p:transition>
    </mc:Choice>
    <mc:Fallback>
      <p:transition spd="slow" advTm="625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257800" cy="35814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3800" b="1" dirty="0" smtClean="0">
                <a:solidFill>
                  <a:schemeClr val="bg1"/>
                </a:solidFill>
                <a:latin typeface="Algerian" pitchFamily="82" charset="0"/>
              </a:rPr>
              <a:t>Climate-The climate </a:t>
            </a:r>
            <a:r>
              <a:rPr lang="en-US" sz="3800" dirty="0" smtClean="0">
                <a:solidFill>
                  <a:schemeClr val="bg1"/>
                </a:solidFill>
                <a:latin typeface="Algerian" pitchFamily="82" charset="0"/>
              </a:rPr>
              <a:t>is cold, severe winters with frequent precipitations and mild summers, frequent showers. Also many thunderstorms</a:t>
            </a:r>
          </a:p>
          <a:p>
            <a:pPr marL="0" indent="0" algn="ctr">
              <a:buNone/>
            </a:pPr>
            <a:r>
              <a:rPr lang="en-US" sz="3800" b="1" dirty="0" smtClean="0">
                <a:solidFill>
                  <a:schemeClr val="bg1"/>
                </a:solidFill>
                <a:latin typeface="Algerian" pitchFamily="82" charset="0"/>
              </a:rPr>
              <a:t>Highest point- </a:t>
            </a:r>
            <a:r>
              <a:rPr lang="en-US" sz="3800" dirty="0" smtClean="0">
                <a:solidFill>
                  <a:schemeClr val="bg1"/>
                </a:solidFill>
                <a:latin typeface="Algerian" pitchFamily="82" charset="0"/>
              </a:rPr>
              <a:t>Poland's highest point is Rysy. </a:t>
            </a:r>
          </a:p>
          <a:p>
            <a:pPr marL="0" indent="0" algn="ctr">
              <a:buNone/>
            </a:pPr>
            <a:r>
              <a:rPr lang="en-US" sz="3800" b="1" dirty="0" smtClean="0">
                <a:solidFill>
                  <a:schemeClr val="bg1"/>
                </a:solidFill>
                <a:latin typeface="Algerian" pitchFamily="82" charset="0"/>
              </a:rPr>
              <a:t>Major Water Source-</a:t>
            </a:r>
            <a:r>
              <a:rPr lang="en-US" sz="3800" dirty="0" smtClean="0">
                <a:solidFill>
                  <a:schemeClr val="bg1"/>
                </a:solidFill>
                <a:latin typeface="Algerian" pitchFamily="82" charset="0"/>
              </a:rPr>
              <a:t>Poland’s major water source is from Baltic Sea.</a:t>
            </a:r>
            <a:endParaRPr lang="en-US" sz="3800" dirty="0">
              <a:solidFill>
                <a:schemeClr val="bg1"/>
              </a:solidFill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en-US" sz="3800" b="1" dirty="0" smtClean="0">
                <a:solidFill>
                  <a:schemeClr val="bg1"/>
                </a:solidFill>
                <a:latin typeface="Algerian" pitchFamily="82" charset="0"/>
              </a:rPr>
              <a:t>Poland’s Population- </a:t>
            </a:r>
            <a:r>
              <a:rPr lang="en-US" sz="3800" dirty="0" smtClean="0">
                <a:solidFill>
                  <a:schemeClr val="bg1"/>
                </a:solidFill>
                <a:latin typeface="Algerian" pitchFamily="82" charset="0"/>
              </a:rPr>
              <a:t>The Population is 38,187,500</a:t>
            </a:r>
          </a:p>
          <a:p>
            <a:pPr marL="0" indent="0" algn="ctr">
              <a:buNone/>
            </a:pPr>
            <a:r>
              <a:rPr lang="en-US" sz="3800" b="1" dirty="0" smtClean="0">
                <a:solidFill>
                  <a:schemeClr val="bg1"/>
                </a:solidFill>
                <a:latin typeface="Algerian" pitchFamily="82" charset="0"/>
              </a:rPr>
              <a:t>Religion</a:t>
            </a:r>
            <a:r>
              <a:rPr lang="en-US" sz="3800" dirty="0" smtClean="0">
                <a:solidFill>
                  <a:schemeClr val="bg1"/>
                </a:solidFill>
                <a:latin typeface="Algerian" pitchFamily="82" charset="0"/>
              </a:rPr>
              <a:t>-Poland’s religion is Catholic</a:t>
            </a:r>
          </a:p>
          <a:p>
            <a:pPr marL="0" indent="0" algn="ctr">
              <a:buNone/>
            </a:pPr>
            <a:endParaRPr lang="en-US" b="1" dirty="0">
              <a:solidFill>
                <a:schemeClr val="bg1"/>
              </a:solidFill>
              <a:latin typeface="Algerian" pitchFamily="82" charset="0"/>
            </a:endParaRPr>
          </a:p>
          <a:p>
            <a:pPr algn="ctr"/>
            <a:endParaRPr lang="en-US" b="1" dirty="0" smtClean="0">
              <a:latin typeface="Algerian" pitchFamily="82" charset="0"/>
            </a:endParaRPr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  <p:pic>
        <p:nvPicPr>
          <p:cNvPr id="2054" name="Picture 6" descr="C:\Users\768098863\AppData\Local\Microsoft\Windows\Temporary Internet Files\Content.IE5\1NEAX77M\MC90043547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7200"/>
            <a:ext cx="7042470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550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21031">
        <p14:vortex dir="r"/>
      </p:transition>
    </mc:Choice>
    <mc:Fallback>
      <p:transition spd="slow" advTm="2103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749173">
            <a:off x="1006115" y="-953362"/>
            <a:ext cx="819358" cy="924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7125112" cy="3298039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Algerian" pitchFamily="82" charset="0"/>
              </a:rPr>
              <a:t>Poland’s flag-</a:t>
            </a:r>
            <a:r>
              <a:rPr lang="en-US" sz="2000" dirty="0" smtClean="0">
                <a:solidFill>
                  <a:schemeClr val="bg1"/>
                </a:solidFill>
                <a:latin typeface="Algerian" pitchFamily="82" charset="0"/>
              </a:rPr>
              <a:t>The Poland flag is two horizontal bands of White (top)and the Red color derive from the polish emblem A big White Eagle red field.</a:t>
            </a:r>
          </a:p>
          <a:p>
            <a:pPr marL="0" indent="0">
              <a:buNone/>
            </a:pPr>
            <a:endParaRPr lang="en-US" sz="2000" b="1" dirty="0" smtClean="0">
              <a:solidFill>
                <a:schemeClr val="bg1"/>
              </a:solidFill>
            </a:endParaRPr>
          </a:p>
        </p:txBody>
      </p:sp>
      <p:pic>
        <p:nvPicPr>
          <p:cNvPr id="3075" name="Picture 3" descr="C:\Users\768098863\AppData\Local\Microsoft\Windows\Temporary Internet Files\Content.IE5\OF4BPIJ3\MC90043514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906889"/>
            <a:ext cx="2733084" cy="318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836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8774">
        <p14:ripple/>
      </p:transition>
    </mc:Choice>
    <mc:Fallback>
      <p:transition spd="slow" advTm="877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36576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lgerian" pitchFamily="82" charset="0"/>
              </a:rPr>
              <a:t>The Poland people are called the Polish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  <a:latin typeface="Algerian" pitchFamily="82" charset="0"/>
              </a:rPr>
              <a:t>There also speak polish.</a:t>
            </a:r>
            <a:endParaRPr lang="en-US" sz="24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pic>
        <p:nvPicPr>
          <p:cNvPr id="4100" name="Picture 4" descr="C:\Users\768098863\AppData\Local\Microsoft\Windows\Temporary Internet Files\Content.IE5\OF4BPIJ3\MC9000905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889" y="3429000"/>
            <a:ext cx="3698748" cy="249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9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56"/>
    </mc:Choice>
    <mc:Fallback>
      <p:transition spd="slow" advTm="635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lgerian" pitchFamily="82" charset="0"/>
              </a:rPr>
              <a:t>Poland people do celebrate Christmas</a:t>
            </a:r>
            <a:r>
              <a:rPr lang="en-US" b="1" dirty="0" smtClean="0">
                <a:solidFill>
                  <a:schemeClr val="bg1"/>
                </a:solidFill>
                <a:latin typeface="Algerian" pitchFamily="82" charset="0"/>
              </a:rPr>
              <a:t>.</a:t>
            </a:r>
            <a:br>
              <a:rPr lang="en-US" b="1" dirty="0" smtClean="0">
                <a:solidFill>
                  <a:schemeClr val="bg1"/>
                </a:solidFill>
                <a:latin typeface="Algerian" pitchFamily="82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lgerian" pitchFamily="82" charset="0"/>
              </a:rPr>
              <a:t>On Christmas eve polish people don’t eat nothing all day till </a:t>
            </a:r>
            <a:r>
              <a:rPr lang="en-US" sz="2400" b="1" dirty="0" err="1" smtClean="0">
                <a:solidFill>
                  <a:schemeClr val="bg1"/>
                </a:solidFill>
                <a:latin typeface="Algerian" pitchFamily="82" charset="0"/>
              </a:rPr>
              <a:t>chistmas</a:t>
            </a:r>
            <a:r>
              <a:rPr lang="en-US" sz="2400" b="1" dirty="0" smtClean="0">
                <a:solidFill>
                  <a:schemeClr val="bg1"/>
                </a:solidFill>
                <a:latin typeface="Algerian" pitchFamily="82" charset="0"/>
              </a:rPr>
              <a:t> day when the first star comes out on Christmas day.</a:t>
            </a:r>
            <a:endParaRPr lang="en-US" b="1" dirty="0">
              <a:solidFill>
                <a:schemeClr val="bg1"/>
              </a:solidFill>
              <a:latin typeface="Algerian" pitchFamily="82" charset="0"/>
            </a:endParaRPr>
          </a:p>
        </p:txBody>
      </p:sp>
      <p:pic>
        <p:nvPicPr>
          <p:cNvPr id="5122" name="Picture 2" descr="C:\Users\768098863\AppData\Local\Microsoft\Windows\Temporary Internet Files\Content.IE5\VCQUUC3C\MC9004351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4660900" cy="324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108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857"/>
    </mc:Choice>
    <mc:Fallback>
      <p:transition spd="slow" advTm="8857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"/>
</p:tagLst>
</file>

<file path=ppt/theme/theme1.xml><?xml version="1.0" encoding="utf-8"?>
<a:theme xmlns:a="http://schemas.openxmlformats.org/drawingml/2006/main" name="Spr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111</Words>
  <Application>Microsoft Office PowerPoint</Application>
  <PresentationFormat>On-screen Show (4:3)</PresentationFormat>
  <Paragraphs>18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Spring</vt:lpstr>
      <vt:lpstr>poland    BY De’Vone Power </vt:lpstr>
      <vt:lpstr>PowerPoint Presentation</vt:lpstr>
      <vt:lpstr>PowerPoint Presentation</vt:lpstr>
      <vt:lpstr>PowerPoint Presentation</vt:lpstr>
      <vt:lpstr>The Poland people are called the Polish. There also speak polish.</vt:lpstr>
      <vt:lpstr>Poland people do celebrate Christmas. On Christmas eve polish people don’t eat nothing all day till chistmas day when the first star comes out on Christmas day.</vt:lpstr>
    </vt:vector>
  </TitlesOfParts>
  <Company>Mount Healthy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Poland</dc:title>
  <dc:creator>Windows User</dc:creator>
  <cp:lastModifiedBy>Windows User</cp:lastModifiedBy>
  <cp:revision>14</cp:revision>
  <dcterms:created xsi:type="dcterms:W3CDTF">2011-12-06T15:15:58Z</dcterms:created>
  <dcterms:modified xsi:type="dcterms:W3CDTF">2011-12-07T18:19:01Z</dcterms:modified>
</cp:coreProperties>
</file>