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mid" ContentType="audio/unknown"/>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1B66A8C3-294A-4C12-8C96-0613DC984EFB}" type="slidenum">
              <a:rPr lang="en-US" smtClean="0"/>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B66A8C3-294A-4C12-8C96-0613DC984EFB}" type="slidenum">
              <a:rPr lang="en-US" smtClean="0"/>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B66A8C3-294A-4C12-8C96-0613DC984EFB}" type="slidenum">
              <a:rPr lang="en-US" smtClean="0"/>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4F4B18-991B-44BB-92CF-C07EE310CCE4}" type="datetimeFigureOut">
              <a:rPr lang="en-US" smtClean="0"/>
              <a:t>12/15/2011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B66A8C3-294A-4C12-8C96-0613DC984EF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14F4B18-991B-44BB-92CF-C07EE310CCE4}" type="datetimeFigureOut">
              <a:rPr lang="en-US" smtClean="0"/>
              <a:t>12/15/2011</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1B66A8C3-294A-4C12-8C96-0613DC984EF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14F4B18-991B-44BB-92CF-C07EE310CCE4}" type="datetimeFigureOut">
              <a:rPr lang="en-US" smtClean="0"/>
              <a:t>12/15/2011</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B66A8C3-294A-4C12-8C96-0613DC984EF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audio" Target="../media/media1.mid"/><Relationship Id="rId2" Type="http://schemas.microsoft.com/office/2007/relationships/media" Target="../media/media1.mid"/><Relationship Id="rId1" Type="http://schemas.openxmlformats.org/officeDocument/2006/relationships/tags" Target="../tags/tag4.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cia.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Christmas in Latvia</a:t>
            </a:r>
            <a:endParaRPr lang="en-US" dirty="0"/>
          </a:p>
        </p:txBody>
      </p:sp>
      <p:sp>
        <p:nvSpPr>
          <p:cNvPr id="3" name="Subtitle 2"/>
          <p:cNvSpPr>
            <a:spLocks noGrp="1"/>
          </p:cNvSpPr>
          <p:nvPr>
            <p:ph type="subTitle" idx="1"/>
          </p:nvPr>
        </p:nvSpPr>
        <p:spPr/>
        <p:txBody>
          <a:bodyPr/>
          <a:lstStyle/>
          <a:p>
            <a:r>
              <a:rPr lang="en-US" dirty="0" smtClean="0"/>
              <a:t>BY JERWUAN</a:t>
            </a:r>
            <a:endParaRPr lang="en-US" dirty="0"/>
          </a:p>
        </p:txBody>
      </p:sp>
      <p:pic>
        <p:nvPicPr>
          <p:cNvPr id="12" name="Picture 2" descr="C:\Users\594685050\AppData\Local\Microsoft\Windows\Temporary Internet Files\Content.IE5\1KJ7H7VQ\MC9001617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3844" y="304800"/>
            <a:ext cx="2971332" cy="2133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55844631"/>
      </p:ext>
    </p:extLst>
  </p:cSld>
  <p:clrMapOvr>
    <a:masterClrMapping/>
  </p:clrMapOvr>
  <mc:AlternateContent xmlns:mc="http://schemas.openxmlformats.org/markup-compatibility/2006" xmlns:p14="http://schemas.microsoft.com/office/powerpoint/2010/main">
    <mc:Choice Requires="p14">
      <p:transition spd="slow" p14:dur="4000" advTm="6799">
        <p14:vortex dir="r"/>
      </p:transition>
    </mc:Choice>
    <mc:Fallback xmlns="">
      <p:transition spd="slow" advTm="679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mod="1">
    <p:ext uri="{E180D4A7-C9FB-4DFB-919C-405C955672EB}">
      <p14:showEvtLst xmlns:p14="http://schemas.microsoft.com/office/powerpoint/2010/main">
        <p14:playEvt time="1201" objId="11"/>
        <p14:stopEvt time="5180" objId="11"/>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20000"/>
          </a:bodyPr>
          <a:lstStyle/>
          <a:p>
            <a:r>
              <a:rPr lang="en-US" dirty="0" smtClean="0"/>
              <a:t>The location of Latvia is in Europe  its in  the northern hemisphere. Their Christmas is different they celebrate for 12 days of Christmas .They climate over there is mostly warm. Their most major  source of water is Baltic sea.</a:t>
            </a:r>
            <a:endParaRPr lang="en-US" dirty="0"/>
          </a:p>
        </p:txBody>
      </p:sp>
      <p:sp>
        <p:nvSpPr>
          <p:cNvPr id="3" name="Title 2"/>
          <p:cNvSpPr>
            <a:spLocks noGrp="1"/>
          </p:cNvSpPr>
          <p:nvPr>
            <p:ph type="title"/>
          </p:nvPr>
        </p:nvSpPr>
        <p:spPr/>
        <p:txBody>
          <a:bodyPr/>
          <a:lstStyle/>
          <a:p>
            <a:r>
              <a:rPr lang="en-US" dirty="0" smtClean="0"/>
              <a:t>Location</a:t>
            </a:r>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514600"/>
            <a:ext cx="2560467" cy="3295650"/>
          </a:xfrm>
          <a:prstGeom prst="rect">
            <a:avLst/>
          </a:prstGeom>
        </p:spPr>
      </p:pic>
    </p:spTree>
    <p:custDataLst>
      <p:tags r:id="rId1"/>
    </p:custDataLst>
    <p:extLst>
      <p:ext uri="{BB962C8B-B14F-4D97-AF65-F5344CB8AC3E}">
        <p14:creationId xmlns:p14="http://schemas.microsoft.com/office/powerpoint/2010/main" val="3187852777"/>
      </p:ext>
    </p:extLst>
  </p:cSld>
  <p:clrMapOvr>
    <a:masterClrMapping/>
  </p:clrMapOvr>
  <mc:AlternateContent xmlns:mc="http://schemas.openxmlformats.org/markup-compatibility/2006" xmlns:p14="http://schemas.microsoft.com/office/powerpoint/2010/main">
    <mc:Choice Requires="p14">
      <p:transition spd="slow" p14:dur="3900" advTm="22151">
        <p14:glitter pattern="hexagon"/>
      </p:transition>
    </mc:Choice>
    <mc:Fallback xmlns="">
      <p:transition spd="slow" advTm="2215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mph" presetSubtype="0" grpId="0" nodeType="clickEffect">
                                  <p:stCondLst>
                                    <p:cond delay="0"/>
                                  </p:stCondLst>
                                  <p:iterate type="lt">
                                    <p:tmAbs val="25"/>
                                  </p:iterate>
                                  <p:childTnLst>
                                    <p:set>
                                      <p:cBhvr override="childStyle">
                                        <p:cTn id="11" dur="indefinite"/>
                                        <p:tgtEl>
                                          <p:spTgt spid="3"/>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mod="1">
    <p:ext uri="{E180D4A7-C9FB-4DFB-919C-405C955672EB}">
      <p14:showEvtLst xmlns:p14="http://schemas.microsoft.com/office/powerpoint/2010/main">
        <p14:playEvt time="1407" objId="11"/>
        <p14:stopEvt time="22151" objId="11"/>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 highest point in Latvia is Nepal  Mount Everest.</a:t>
            </a:r>
            <a:endParaRPr lang="en-US" dirty="0"/>
          </a:p>
        </p:txBody>
      </p:sp>
      <p:sp>
        <p:nvSpPr>
          <p:cNvPr id="3" name="Title 2"/>
          <p:cNvSpPr>
            <a:spLocks noGrp="1"/>
          </p:cNvSpPr>
          <p:nvPr>
            <p:ph type="title"/>
          </p:nvPr>
        </p:nvSpPr>
        <p:spPr/>
        <p:txBody>
          <a:bodyPr/>
          <a:lstStyle/>
          <a:p>
            <a:r>
              <a:rPr lang="en-US" dirty="0"/>
              <a:t>T</a:t>
            </a:r>
            <a:r>
              <a:rPr lang="en-US" dirty="0" smtClean="0"/>
              <a:t>he Highest Point</a:t>
            </a:r>
            <a:endParaRPr lang="en-US" dirty="0"/>
          </a:p>
        </p:txBody>
      </p:sp>
      <p:sp>
        <p:nvSpPr>
          <p:cNvPr id="5" name="Rectangle 4"/>
          <p:cNvSpPr/>
          <p:nvPr/>
        </p:nvSpPr>
        <p:spPr>
          <a:xfrm>
            <a:off x="609600" y="2514600"/>
            <a:ext cx="4800600" cy="923330"/>
          </a:xfrm>
          <a:prstGeom prst="rect">
            <a:avLst/>
          </a:prstGeom>
        </p:spPr>
        <p:txBody>
          <a:bodyPr wrap="square">
            <a:spAutoFit/>
          </a:bodyPr>
          <a:lstStyle/>
          <a:p>
            <a:r>
              <a:rPr lang="en-US" sz="5400" dirty="0"/>
              <a:t>Latvia Religion</a:t>
            </a:r>
          </a:p>
        </p:txBody>
      </p:sp>
      <p:sp>
        <p:nvSpPr>
          <p:cNvPr id="6" name="Rectangle 5"/>
          <p:cNvSpPr/>
          <p:nvPr/>
        </p:nvSpPr>
        <p:spPr>
          <a:xfrm>
            <a:off x="810491" y="3581400"/>
            <a:ext cx="4572000" cy="1200329"/>
          </a:xfrm>
          <a:prstGeom prst="rect">
            <a:avLst/>
          </a:prstGeom>
        </p:spPr>
        <p:txBody>
          <a:bodyPr>
            <a:spAutoFit/>
          </a:bodyPr>
          <a:lstStyle/>
          <a:p>
            <a:r>
              <a:rPr lang="en-US" sz="2400" dirty="0"/>
              <a:t>Their religion in Latvia is Catholic , because it fell under Russia on the 11th day. </a:t>
            </a:r>
          </a:p>
        </p:txBody>
      </p:sp>
    </p:spTree>
    <p:custDataLst>
      <p:tags r:id="rId1"/>
    </p:custDataLst>
    <p:extLst>
      <p:ext uri="{BB962C8B-B14F-4D97-AF65-F5344CB8AC3E}">
        <p14:creationId xmlns:p14="http://schemas.microsoft.com/office/powerpoint/2010/main" val="3591252726"/>
      </p:ext>
    </p:extLst>
  </p:cSld>
  <p:clrMapOvr>
    <a:masterClrMapping/>
  </p:clrMapOvr>
  <mc:AlternateContent xmlns:mc="http://schemas.openxmlformats.org/markup-compatibility/2006" xmlns:p14="http://schemas.microsoft.com/office/powerpoint/2010/main">
    <mc:Choice Requires="p14">
      <p:transition spd="slow" p14:dur="3000" advTm="7830">
        <p14:shred/>
      </p:transition>
    </mc:Choice>
    <mc:Fallback xmlns="">
      <p:transition spd="slow" advTm="783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mod="1">
    <p:ext uri="{E180D4A7-C9FB-4DFB-919C-405C955672EB}">
      <p14:showEvtLst xmlns:p14="http://schemas.microsoft.com/office/powerpoint/2010/main">
        <p14:playEvt time="2032" objId="4"/>
        <p14:stopEvt time="7830" objId="4"/>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About Latvia </a:t>
            </a:r>
            <a:endParaRPr lang="en-US" dirty="0"/>
          </a:p>
        </p:txBody>
      </p:sp>
      <p:sp>
        <p:nvSpPr>
          <p:cNvPr id="3" name="Content Placeholder 2"/>
          <p:cNvSpPr>
            <a:spLocks noGrp="1"/>
          </p:cNvSpPr>
          <p:nvPr>
            <p:ph sz="half" idx="1"/>
          </p:nvPr>
        </p:nvSpPr>
        <p:spPr/>
        <p:txBody>
          <a:bodyPr/>
          <a:lstStyle/>
          <a:p>
            <a:r>
              <a:rPr lang="en-US" dirty="0" smtClean="0"/>
              <a:t>The flag for their country represents the top white for the flag stands for  Latvia used being from the tribes in 1280.</a:t>
            </a:r>
            <a:endParaRPr lang="en-US" dirty="0"/>
          </a:p>
        </p:txBody>
      </p:sp>
      <p:pic>
        <p:nvPicPr>
          <p:cNvPr id="4" name="MS900074290[1].mid">
            <a:hlinkClick r:id="" action="ppaction://media"/>
          </p:cNvPr>
          <p:cNvPicPr>
            <a:picLocks noGrp="1" noChangeAspect="1"/>
          </p:cNvPicPr>
          <p:nvPr>
            <p:ph sz="half" idx="2"/>
            <a:audioFile r:link="rId3"/>
            <p:extLst>
              <p:ext uri="{DAA4B4D4-6D71-4841-9C94-3DE7FCFB9230}">
                <p14:media xmlns:p14="http://schemas.microsoft.com/office/powerpoint/2010/main" r:embed="rId2"/>
              </p:ext>
            </p:extLst>
          </p:nvPr>
        </p:nvPicPr>
        <p:blipFill>
          <a:blip r:embed="rId5"/>
          <a:stretch>
            <a:fillRect/>
          </a:stretch>
        </p:blipFill>
        <p:spPr>
          <a:xfrm rot="21439354">
            <a:off x="6370638" y="3729038"/>
            <a:ext cx="609600" cy="609600"/>
          </a:xfrm>
        </p:spPr>
      </p:pic>
      <p:pic>
        <p:nvPicPr>
          <p:cNvPr id="1029" name="Picture 5" descr="C:\Users\594685050\AppData\Local\Microsoft\Windows\Temporary Internet Files\Content.IE5\BN0SHLMW\MC90001584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86400" y="2215444"/>
            <a:ext cx="3489655" cy="281133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58830637"/>
      </p:ext>
    </p:extLst>
  </p:cSld>
  <p:clrMapOvr>
    <a:masterClrMapping/>
  </p:clrMapOvr>
  <mc:AlternateContent xmlns:mc="http://schemas.openxmlformats.org/markup-compatibility/2006" xmlns:p14="http://schemas.microsoft.com/office/powerpoint/2010/main">
    <mc:Choice Requires="p14">
      <p:transition spd="slow" p14:dur="1600" advTm="17569">
        <p14:prism isInverted="1"/>
      </p:transition>
    </mc:Choice>
    <mc:Fallback xmlns="">
      <p:transition spd="slow" advTm="1756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8000" fill="hold"/>
                                        <p:tgtEl>
                                          <p:spTgt spid="4"/>
                                        </p:tgtEl>
                                      </p:cBhvr>
                                    </p:cmd>
                                  </p:childTnLst>
                                </p:cTn>
                              </p:par>
                            </p:childTnLst>
                          </p:cTn>
                        </p:par>
                      </p:childTnLst>
                    </p:cTn>
                  </p:par>
                </p:childTnLst>
              </p:cTn>
              <p:nextCondLst>
                <p:cond evt="onClick" delay="0">
                  <p:tgtEl>
                    <p:spTgt spid="4"/>
                  </p:tgtEl>
                </p:cond>
              </p:nextCondLst>
            </p:seq>
            <p:audio>
              <p:cMediaNode vol="80000">
                <p:cTn id="13" fill="hold" display="0">
                  <p:stCondLst>
                    <p:cond delay="indefinite"/>
                  </p:stCondLst>
                  <p:endCondLst>
                    <p:cond evt="onStopAudio" delay="0">
                      <p:tgtEl>
                        <p:sldTgt/>
                      </p:tgtEl>
                    </p:cond>
                  </p:endCondLst>
                </p:cTn>
                <p:tgtEl>
                  <p:spTgt spid="4"/>
                </p:tgtEl>
              </p:cMediaNode>
            </p:audio>
          </p:childTnLst>
        </p:cTn>
      </p:par>
    </p:tnLst>
    <p:bldLst>
      <p:bldP spid="2" grpId="0"/>
    </p:bldLst>
  </p:timing>
  <p:extLst mod="1">
    <p:ext uri="{E180D4A7-C9FB-4DFB-919C-405C955672EB}">
      <p14:showEvtLst xmlns:p14="http://schemas.microsoft.com/office/powerpoint/2010/main">
        <p14:playEvt time="1018" objId="6"/>
        <p14:triggerEvt type="onClick" time="1018" objId="6"/>
        <p14:stopEvt time="17569" objId="6"/>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Christmas </a:t>
            </a:r>
            <a:endParaRPr lang="en-US" dirty="0"/>
          </a:p>
        </p:txBody>
      </p:sp>
      <p:sp>
        <p:nvSpPr>
          <p:cNvPr id="3" name="Content Placeholder 2"/>
          <p:cNvSpPr>
            <a:spLocks noGrp="1"/>
          </p:cNvSpPr>
          <p:nvPr>
            <p:ph sz="half" idx="1"/>
          </p:nvPr>
        </p:nvSpPr>
        <p:spPr>
          <a:xfrm>
            <a:off x="457200" y="1447800"/>
            <a:ext cx="4038600" cy="4525963"/>
          </a:xfrm>
        </p:spPr>
        <p:txBody>
          <a:bodyPr>
            <a:normAutofit fontScale="85000" lnSpcReduction="20000"/>
          </a:bodyPr>
          <a:lstStyle/>
          <a:p>
            <a:r>
              <a:rPr lang="en-US" dirty="0" smtClean="0"/>
              <a:t>Do Latvia celebrate Christmas? Yes they do celebrate Christmas. They  celebrate it for 12 days in a row. </a:t>
            </a:r>
            <a:r>
              <a:rPr lang="en-US" dirty="0"/>
              <a:t>People in Latvia believe that </a:t>
            </a:r>
            <a:r>
              <a:rPr lang="en-US" dirty="0" smtClean="0"/>
              <a:t>Santa </a:t>
            </a:r>
            <a:r>
              <a:rPr lang="en-US" dirty="0"/>
              <a:t>Claus (also known as Ziemassvētku </a:t>
            </a:r>
            <a:r>
              <a:rPr lang="en-US" dirty="0" smtClean="0"/>
              <a:t>verities </a:t>
            </a:r>
            <a:r>
              <a:rPr lang="en-US" dirty="0"/>
              <a:t>- Christmas old man) brings presents on each of the 12 days of Christmas starting on Christmas Eve. Usually the presents are put under the family Christmas tree. </a:t>
            </a:r>
          </a:p>
        </p:txBody>
      </p:sp>
      <p:pic>
        <p:nvPicPr>
          <p:cNvPr id="1027" name="Picture 3" descr="C:\Users\594685050\AppData\Local\Microsoft\Windows\Temporary Internet Files\Content.IE5\1KJ7H7VQ\MP900440281[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646238"/>
            <a:ext cx="3017308"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324930"/>
      </p:ext>
    </p:extLst>
  </p:cSld>
  <p:clrMapOvr>
    <a:masterClrMapping/>
  </p:clrMapOvr>
  <mc:AlternateContent xmlns:mc="http://schemas.openxmlformats.org/markup-compatibility/2006" xmlns:p14="http://schemas.microsoft.com/office/powerpoint/2010/main">
    <mc:Choice Requires="p14">
      <p:transition spd="slow" p14:dur="3900" advTm="25074">
        <p14:glitter pattern="hexagon"/>
      </p:transition>
    </mc:Choice>
    <mc:Fallback xmlns="">
      <p:transition spd="slow" advTm="2507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560" objId="4"/>
        <p14:triggerEvt type="onClick" time="560" objId="4"/>
        <p14:stopEvt time="25074" objId="4"/>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 </a:t>
            </a:r>
            <a:endParaRPr lang="en-US" dirty="0"/>
          </a:p>
        </p:txBody>
      </p:sp>
      <p:sp>
        <p:nvSpPr>
          <p:cNvPr id="3" name="Content Placeholder 2"/>
          <p:cNvSpPr>
            <a:spLocks noGrp="1"/>
          </p:cNvSpPr>
          <p:nvPr>
            <p:ph sz="half" idx="1"/>
          </p:nvPr>
        </p:nvSpPr>
        <p:spPr/>
        <p:txBody>
          <a:bodyPr>
            <a:normAutofit/>
          </a:bodyPr>
          <a:lstStyle/>
          <a:p>
            <a:r>
              <a:rPr lang="en-US" sz="2400" dirty="0" smtClean="0"/>
              <a:t>www,Mccoysclass.webbly.com</a:t>
            </a:r>
            <a:endParaRPr lang="en-US" sz="2400" dirty="0"/>
          </a:p>
        </p:txBody>
      </p:sp>
      <p:sp>
        <p:nvSpPr>
          <p:cNvPr id="4" name="Content Placeholder 3"/>
          <p:cNvSpPr>
            <a:spLocks noGrp="1"/>
          </p:cNvSpPr>
          <p:nvPr>
            <p:ph sz="half" idx="2"/>
          </p:nvPr>
        </p:nvSpPr>
        <p:spPr/>
        <p:txBody>
          <a:bodyPr/>
          <a:lstStyle/>
          <a:p>
            <a:r>
              <a:rPr lang="en-US" dirty="0" smtClean="0">
                <a:hlinkClick r:id="rId2"/>
              </a:rPr>
              <a:t>www.Cia .com</a:t>
            </a:r>
            <a:r>
              <a:rPr lang="en-US" dirty="0" smtClean="0"/>
              <a:t>                                                    </a:t>
            </a:r>
            <a:endParaRPr lang="en-US" dirty="0"/>
          </a:p>
        </p:txBody>
      </p:sp>
    </p:spTree>
    <p:extLst>
      <p:ext uri="{BB962C8B-B14F-4D97-AF65-F5344CB8AC3E}">
        <p14:creationId xmlns:p14="http://schemas.microsoft.com/office/powerpoint/2010/main" val="3391439118"/>
      </p:ext>
    </p:extLst>
  </p:cSld>
  <p:clrMapOvr>
    <a:masterClrMapping/>
  </p:clrMapOvr>
  <mc:AlternateContent xmlns:mc="http://schemas.openxmlformats.org/markup-compatibility/2006" xmlns:p14="http://schemas.microsoft.com/office/powerpoint/2010/main">
    <mc:Choice Requires="p14">
      <p:transition spd="slow" p14:dur="2000" advTm="1652"/>
    </mc:Choice>
    <mc:Fallback xmlns="">
      <p:transition spd="slow" advTm="1652"/>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9|2.1"/>
</p:tagLst>
</file>

<file path=ppt/tags/tag2.xml><?xml version="1.0" encoding="utf-8"?>
<p:tagLst xmlns:a="http://schemas.openxmlformats.org/drawingml/2006/main" xmlns:r="http://schemas.openxmlformats.org/officeDocument/2006/relationships" xmlns:p="http://schemas.openxmlformats.org/presentationml/2006/main">
  <p:tag name="TIMING" val="|4|16.5"/>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13.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167</TotalTime>
  <Words>180</Words>
  <Application>Microsoft Office PowerPoint</Application>
  <PresentationFormat>On-screen Show (4:3)</PresentationFormat>
  <Paragraphs>15</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vt:lpstr>
      <vt:lpstr>Christmas in Latvia</vt:lpstr>
      <vt:lpstr>Location</vt:lpstr>
      <vt:lpstr>The Highest Point</vt:lpstr>
      <vt:lpstr>Information About Latvia </vt:lpstr>
      <vt:lpstr>          Christmas </vt:lpstr>
      <vt:lpstr>       References </vt:lpstr>
    </vt:vector>
  </TitlesOfParts>
  <Company>Mount Healthy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Latvia</dc:title>
  <dc:creator>Windows User</dc:creator>
  <cp:lastModifiedBy>Windows User</cp:lastModifiedBy>
  <cp:revision>20</cp:revision>
  <dcterms:created xsi:type="dcterms:W3CDTF">2011-12-05T20:36:16Z</dcterms:created>
  <dcterms:modified xsi:type="dcterms:W3CDTF">2011-12-15T16:09:38Z</dcterms:modified>
</cp:coreProperties>
</file>